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766" r:id="rId2"/>
    <p:sldId id="731" r:id="rId3"/>
    <p:sldId id="767" r:id="rId4"/>
    <p:sldId id="768" r:id="rId5"/>
    <p:sldId id="769" r:id="rId6"/>
    <p:sldId id="770" r:id="rId7"/>
    <p:sldId id="784" r:id="rId8"/>
    <p:sldId id="280" r:id="rId9"/>
    <p:sldId id="279" r:id="rId10"/>
    <p:sldId id="771" r:id="rId11"/>
    <p:sldId id="772" r:id="rId12"/>
    <p:sldId id="773" r:id="rId13"/>
    <p:sldId id="774" r:id="rId14"/>
    <p:sldId id="775" r:id="rId15"/>
    <p:sldId id="776" r:id="rId16"/>
    <p:sldId id="777" r:id="rId17"/>
    <p:sldId id="778" r:id="rId18"/>
    <p:sldId id="779" r:id="rId19"/>
    <p:sldId id="780" r:id="rId20"/>
    <p:sldId id="781" r:id="rId21"/>
    <p:sldId id="782" r:id="rId22"/>
    <p:sldId id="783" r:id="rId23"/>
    <p:sldId id="786" r:id="rId24"/>
    <p:sldId id="787" r:id="rId25"/>
  </p:sldIdLst>
  <p:sldSz cx="12344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9729"/>
    <a:srgbClr val="A10000"/>
    <a:srgbClr val="A60000"/>
    <a:srgbClr val="4E4E4E"/>
    <a:srgbClr val="730000"/>
    <a:srgbClr val="C83D3C"/>
    <a:srgbClr val="A70000"/>
    <a:srgbClr val="FFDC47"/>
    <a:srgbClr val="FFD85B"/>
    <a:srgbClr val="3B5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9856" autoAdjust="0"/>
  </p:normalViewPr>
  <p:slideViewPr>
    <p:cSldViewPr>
      <p:cViewPr>
        <p:scale>
          <a:sx n="100" d="100"/>
          <a:sy n="100" d="100"/>
        </p:scale>
        <p:origin x="852" y="318"/>
      </p:cViewPr>
      <p:guideLst>
        <p:guide orient="horz" pos="2160"/>
        <p:guide pos="38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55628-7E5B-4C7B-89C6-68533A50CCA2}" type="datetimeFigureOut">
              <a:rPr lang="en-US" smtClean="0"/>
              <a:pPr/>
              <a:t>9/19/2024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85800"/>
            <a:ext cx="6172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95C61-6191-4C7F-B31C-25F1429E46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3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0360D677-3AA1-4E96-99D8-A3CA38E7AF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AD16F3E5-4ED4-4A0B-95F2-AF2ECC54FB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F3A330AA-2962-4CC8-B258-678B5E31B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-25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10545" indent="-312135">
              <a:defRPr baseline="-25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48541" indent="-248366">
              <a:defRPr baseline="-25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48628" indent="-248366">
              <a:defRPr baseline="-25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47038" indent="-248366">
              <a:defRPr baseline="-25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30344" indent="-248366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13651" indent="-248366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96957" indent="-248366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80263" indent="-248366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4B6E5B2-2761-45D0-A292-A8C54230BA87}" type="slidenum">
              <a:rPr lang="en-US" altLang="en-US" baseline="0" smtClean="0"/>
              <a:pPr/>
              <a:t>1</a:t>
            </a:fld>
            <a:endParaRPr lang="en-US" altLang="en-US" baseline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EFC30-5534-4816-B2B4-FB03E96C4F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137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D3738-097A-4F84-9606-6EEA7971BE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69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D3738-097A-4F84-9606-6EEA7971BE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16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01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54C5C4-FFAC-C932-33BA-61E871ABDD4C}"/>
              </a:ext>
            </a:extLst>
          </p:cNvPr>
          <p:cNvSpPr txBox="1"/>
          <p:nvPr userDrawn="1"/>
        </p:nvSpPr>
        <p:spPr>
          <a:xfrm>
            <a:off x="2033614" y="214317"/>
            <a:ext cx="7008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Home  Club League  Tournament  Meet &amp; Greet  ACE PKL Ranking  Resources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Ace Pickl Logo">
            <a:extLst>
              <a:ext uri="{FF2B5EF4-FFF2-40B4-BE49-F238E27FC236}">
                <a16:creationId xmlns:a16="http://schemas.microsoft.com/office/drawing/2014/main" id="{4872D6BD-1B28-6B35-0765-CB3848EF3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3" y="92097"/>
            <a:ext cx="1009533" cy="51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6FAD4B-A22D-E634-347C-3E314492BD2D}"/>
              </a:ext>
            </a:extLst>
          </p:cNvPr>
          <p:cNvGrpSpPr/>
          <p:nvPr userDrawn="1"/>
        </p:nvGrpSpPr>
        <p:grpSpPr>
          <a:xfrm>
            <a:off x="11020073" y="243480"/>
            <a:ext cx="979763" cy="249450"/>
            <a:chOff x="8797770" y="5682586"/>
            <a:chExt cx="1490705" cy="3551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C19BC8-FF9C-68AA-BD32-CC7A77BEB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77" t="13235" r="6465" b="19821"/>
            <a:stretch/>
          </p:blipFill>
          <p:spPr>
            <a:xfrm>
              <a:off x="8797770" y="5682586"/>
              <a:ext cx="675519" cy="3551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436974-2EF8-1726-B884-E87292FA9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23" t="13989" r="5714" b="15800"/>
            <a:stretch/>
          </p:blipFill>
          <p:spPr>
            <a:xfrm>
              <a:off x="9552372" y="5682586"/>
              <a:ext cx="736103" cy="355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77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8A779DD-BFBB-8DB0-83F6-361CAC6E1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611566"/>
            <a:ext cx="1172498" cy="213364"/>
          </a:xfrm>
          <a:prstGeom prst="rect">
            <a:avLst/>
          </a:prstGeom>
        </p:spPr>
      </p:pic>
      <p:pic>
        <p:nvPicPr>
          <p:cNvPr id="6" name="Picture 5" descr="A logo with green text&#10;&#10;Description automatically generated">
            <a:extLst>
              <a:ext uri="{FF2B5EF4-FFF2-40B4-BE49-F238E27FC236}">
                <a16:creationId xmlns:a16="http://schemas.microsoft.com/office/drawing/2014/main" id="{71CA454B-0929-D0CF-06F6-7DCD9DE6BE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11566"/>
            <a:ext cx="412774" cy="2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4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F827A819-5120-A8B1-F15B-DF3DF8D776E5}"/>
              </a:ext>
            </a:extLst>
          </p:cNvPr>
          <p:cNvSpPr txBox="1"/>
          <p:nvPr/>
        </p:nvSpPr>
        <p:spPr>
          <a:xfrm>
            <a:off x="0" y="3810000"/>
            <a:ext cx="12344400" cy="106680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Blue</a:t>
            </a:r>
            <a:r>
              <a:rPr lang="en-US" sz="4400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print Document</a:t>
            </a:r>
          </a:p>
          <a:p>
            <a:pPr algn="ctr"/>
            <a:r>
              <a:rPr lang="en-US" sz="2000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Version 1.5</a:t>
            </a:r>
            <a:endParaRPr lang="en-US" sz="3600" b="1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14" descr="A logo with green text&#10;&#10;Description automatically generated">
            <a:extLst>
              <a:ext uri="{FF2B5EF4-FFF2-40B4-BE49-F238E27FC236}">
                <a16:creationId xmlns:a16="http://schemas.microsoft.com/office/drawing/2014/main" id="{08D71720-18A0-8A9D-BFA6-71C6C4CFF2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97" y="2209800"/>
            <a:ext cx="2750805" cy="14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8553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Group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</a:t>
            </a:r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Create –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Screen - 1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A8C00-2FAF-57B5-9D19-0CC2E943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A85FE1F0-BB37-4C6C-FE81-A3E793640B13}"/>
              </a:ext>
            </a:extLst>
          </p:cNvPr>
          <p:cNvSpPr/>
          <p:nvPr/>
        </p:nvSpPr>
        <p:spPr>
          <a:xfrm>
            <a:off x="8766181" y="1219200"/>
            <a:ext cx="708596" cy="43434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915B7-F4F7-1760-0B61-796C5F4182EE}"/>
              </a:ext>
            </a:extLst>
          </p:cNvPr>
          <p:cNvSpPr txBox="1"/>
          <p:nvPr/>
        </p:nvSpPr>
        <p:spPr>
          <a:xfrm>
            <a:off x="9120479" y="3059668"/>
            <a:ext cx="235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 Validation</a:t>
            </a:r>
          </a:p>
        </p:txBody>
      </p:sp>
    </p:spTree>
    <p:extLst>
      <p:ext uri="{BB962C8B-B14F-4D97-AF65-F5344CB8AC3E}">
        <p14:creationId xmlns:p14="http://schemas.microsoft.com/office/powerpoint/2010/main" val="21560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Group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</a:t>
            </a:r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Create –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Screen - 2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8351F-2EE0-BABA-706D-2754FAA2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BB9B20F4-7AD3-74EC-AC5E-3F6574D4616E}"/>
              </a:ext>
            </a:extLst>
          </p:cNvPr>
          <p:cNvSpPr/>
          <p:nvPr/>
        </p:nvSpPr>
        <p:spPr>
          <a:xfrm>
            <a:off x="8766181" y="1219200"/>
            <a:ext cx="708596" cy="43434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886AD-6770-0CE1-E336-43F69ABCFE85}"/>
              </a:ext>
            </a:extLst>
          </p:cNvPr>
          <p:cNvSpPr txBox="1"/>
          <p:nvPr/>
        </p:nvSpPr>
        <p:spPr>
          <a:xfrm>
            <a:off x="9120479" y="3059668"/>
            <a:ext cx="235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 Validation</a:t>
            </a:r>
          </a:p>
        </p:txBody>
      </p:sp>
    </p:spTree>
    <p:extLst>
      <p:ext uri="{BB962C8B-B14F-4D97-AF65-F5344CB8AC3E}">
        <p14:creationId xmlns:p14="http://schemas.microsoft.com/office/powerpoint/2010/main" val="382996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Group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</a:t>
            </a:r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Create –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Screen - 3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747C4-FD00-DEF4-47E1-678AF224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9ED95CB5-59D1-E8B8-3705-11AED64920A1}"/>
              </a:ext>
            </a:extLst>
          </p:cNvPr>
          <p:cNvSpPr/>
          <p:nvPr/>
        </p:nvSpPr>
        <p:spPr>
          <a:xfrm>
            <a:off x="8766181" y="1219200"/>
            <a:ext cx="708596" cy="43434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4C0B0-4FDA-1A43-1A71-1680DAB8098E}"/>
              </a:ext>
            </a:extLst>
          </p:cNvPr>
          <p:cNvSpPr txBox="1"/>
          <p:nvPr/>
        </p:nvSpPr>
        <p:spPr>
          <a:xfrm>
            <a:off x="9120479" y="3059668"/>
            <a:ext cx="235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 Validation</a:t>
            </a:r>
          </a:p>
        </p:txBody>
      </p:sp>
    </p:spTree>
    <p:extLst>
      <p:ext uri="{BB962C8B-B14F-4D97-AF65-F5344CB8AC3E}">
        <p14:creationId xmlns:p14="http://schemas.microsoft.com/office/powerpoint/2010/main" val="195314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Group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</a:t>
            </a:r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Create –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Screen - 4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10862-9DAF-D8C1-7353-D03C24EA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95C2202D-0D9D-B620-21CE-E502B0166482}"/>
              </a:ext>
            </a:extLst>
          </p:cNvPr>
          <p:cNvSpPr/>
          <p:nvPr/>
        </p:nvSpPr>
        <p:spPr>
          <a:xfrm>
            <a:off x="8766181" y="1219200"/>
            <a:ext cx="708596" cy="43434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C3014-AA22-9BEF-1092-8C0825D8B52F}"/>
              </a:ext>
            </a:extLst>
          </p:cNvPr>
          <p:cNvSpPr txBox="1"/>
          <p:nvPr/>
        </p:nvSpPr>
        <p:spPr>
          <a:xfrm>
            <a:off x="9120479" y="3059668"/>
            <a:ext cx="235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 Validation</a:t>
            </a:r>
          </a:p>
        </p:txBody>
      </p:sp>
    </p:spTree>
    <p:extLst>
      <p:ext uri="{BB962C8B-B14F-4D97-AF65-F5344CB8AC3E}">
        <p14:creationId xmlns:p14="http://schemas.microsoft.com/office/powerpoint/2010/main" val="316465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Court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Create – Screen - 1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C01ED-389C-BF8F-A60E-445A2153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3D50439-76AF-1197-4849-D8BE9DD1E828}"/>
              </a:ext>
            </a:extLst>
          </p:cNvPr>
          <p:cNvSpPr/>
          <p:nvPr/>
        </p:nvSpPr>
        <p:spPr>
          <a:xfrm flipH="1">
            <a:off x="1981200" y="685800"/>
            <a:ext cx="990600" cy="5334000"/>
          </a:xfrm>
          <a:prstGeom prst="leftBrace">
            <a:avLst>
              <a:gd name="adj1" fmla="val 8333"/>
              <a:gd name="adj2" fmla="val 5438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87031-F469-C6BF-0EBB-51FE928DCDC1}"/>
              </a:ext>
            </a:extLst>
          </p:cNvPr>
          <p:cNvSpPr txBox="1"/>
          <p:nvPr/>
        </p:nvSpPr>
        <p:spPr>
          <a:xfrm>
            <a:off x="622306" y="2743200"/>
            <a:ext cx="2359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Scree size</a:t>
            </a:r>
          </a:p>
          <a:p>
            <a:r>
              <a:rPr lang="en-US" dirty="0">
                <a:solidFill>
                  <a:schemeClr val="bg1"/>
                </a:solidFill>
              </a:rPr>
              <a:t>Field Validation</a:t>
            </a:r>
          </a:p>
        </p:txBody>
      </p:sp>
    </p:spTree>
    <p:extLst>
      <p:ext uri="{BB962C8B-B14F-4D97-AF65-F5344CB8AC3E}">
        <p14:creationId xmlns:p14="http://schemas.microsoft.com/office/powerpoint/2010/main" val="1562335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Court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Create – Screen - 2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3AC6D-C7F1-B793-B9CF-BD265F4D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745545BD-3863-7AA7-9140-D99BAA0C8408}"/>
              </a:ext>
            </a:extLst>
          </p:cNvPr>
          <p:cNvSpPr/>
          <p:nvPr/>
        </p:nvSpPr>
        <p:spPr>
          <a:xfrm flipH="1">
            <a:off x="1981200" y="685800"/>
            <a:ext cx="990600" cy="5334000"/>
          </a:xfrm>
          <a:prstGeom prst="leftBrace">
            <a:avLst>
              <a:gd name="adj1" fmla="val 8333"/>
              <a:gd name="adj2" fmla="val 5438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607B3-4F63-C206-1C13-09756BDB8546}"/>
              </a:ext>
            </a:extLst>
          </p:cNvPr>
          <p:cNvSpPr txBox="1"/>
          <p:nvPr/>
        </p:nvSpPr>
        <p:spPr>
          <a:xfrm>
            <a:off x="622306" y="2743200"/>
            <a:ext cx="2359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Scree size</a:t>
            </a:r>
          </a:p>
          <a:p>
            <a:r>
              <a:rPr lang="en-US" dirty="0">
                <a:solidFill>
                  <a:schemeClr val="bg1"/>
                </a:solidFill>
              </a:rPr>
              <a:t>Field Validation</a:t>
            </a:r>
          </a:p>
        </p:txBody>
      </p:sp>
    </p:spTree>
    <p:extLst>
      <p:ext uri="{BB962C8B-B14F-4D97-AF65-F5344CB8AC3E}">
        <p14:creationId xmlns:p14="http://schemas.microsoft.com/office/powerpoint/2010/main" val="66180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Court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Create – Screen - 3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55331-3E68-BD62-0800-735FD3E8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C83F9F1-BB89-2373-61BC-93B391A47FD9}"/>
              </a:ext>
            </a:extLst>
          </p:cNvPr>
          <p:cNvSpPr/>
          <p:nvPr/>
        </p:nvSpPr>
        <p:spPr>
          <a:xfrm flipH="1">
            <a:off x="1981200" y="685800"/>
            <a:ext cx="990600" cy="5334000"/>
          </a:xfrm>
          <a:prstGeom prst="leftBrace">
            <a:avLst>
              <a:gd name="adj1" fmla="val 8333"/>
              <a:gd name="adj2" fmla="val 5438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D24C9-EE59-3F87-15A0-CF0716843655}"/>
              </a:ext>
            </a:extLst>
          </p:cNvPr>
          <p:cNvSpPr txBox="1"/>
          <p:nvPr/>
        </p:nvSpPr>
        <p:spPr>
          <a:xfrm>
            <a:off x="622306" y="2743200"/>
            <a:ext cx="2359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Scree size</a:t>
            </a:r>
          </a:p>
          <a:p>
            <a:r>
              <a:rPr lang="en-US" dirty="0">
                <a:solidFill>
                  <a:schemeClr val="bg1"/>
                </a:solidFill>
              </a:rPr>
              <a:t>Field Validation</a:t>
            </a:r>
          </a:p>
          <a:p>
            <a:r>
              <a:rPr lang="en-US" dirty="0">
                <a:solidFill>
                  <a:schemeClr val="bg1"/>
                </a:solidFill>
              </a:rPr>
              <a:t>AM / PM</a:t>
            </a:r>
          </a:p>
        </p:txBody>
      </p:sp>
    </p:spTree>
    <p:extLst>
      <p:ext uri="{BB962C8B-B14F-4D97-AF65-F5344CB8AC3E}">
        <p14:creationId xmlns:p14="http://schemas.microsoft.com/office/powerpoint/2010/main" val="83182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Court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Create – Screen - 4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AFEA-D12F-B21F-A21B-557BE806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74C914E9-6D93-A29C-90D2-7135AB77330E}"/>
              </a:ext>
            </a:extLst>
          </p:cNvPr>
          <p:cNvSpPr/>
          <p:nvPr/>
        </p:nvSpPr>
        <p:spPr>
          <a:xfrm flipH="1">
            <a:off x="1981200" y="685800"/>
            <a:ext cx="990600" cy="5334000"/>
          </a:xfrm>
          <a:prstGeom prst="leftBrace">
            <a:avLst>
              <a:gd name="adj1" fmla="val 8333"/>
              <a:gd name="adj2" fmla="val 5438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40C8-B256-AABE-D3CD-3E82E7EEE6BE}"/>
              </a:ext>
            </a:extLst>
          </p:cNvPr>
          <p:cNvSpPr txBox="1"/>
          <p:nvPr/>
        </p:nvSpPr>
        <p:spPr>
          <a:xfrm>
            <a:off x="622306" y="2743200"/>
            <a:ext cx="2359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Scree size</a:t>
            </a:r>
          </a:p>
          <a:p>
            <a:r>
              <a:rPr lang="en-US" dirty="0">
                <a:solidFill>
                  <a:schemeClr val="bg1"/>
                </a:solidFill>
              </a:rPr>
              <a:t>Field Validation</a:t>
            </a:r>
          </a:p>
        </p:txBody>
      </p:sp>
    </p:spTree>
    <p:extLst>
      <p:ext uri="{BB962C8B-B14F-4D97-AF65-F5344CB8AC3E}">
        <p14:creationId xmlns:p14="http://schemas.microsoft.com/office/powerpoint/2010/main" val="253660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Court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Create – Screen - 5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715C3-253E-7480-5232-687CD744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CD82AD8-5F4B-2DEC-218E-857AFFF4ED1E}"/>
              </a:ext>
            </a:extLst>
          </p:cNvPr>
          <p:cNvSpPr/>
          <p:nvPr/>
        </p:nvSpPr>
        <p:spPr>
          <a:xfrm flipH="1">
            <a:off x="1981200" y="685800"/>
            <a:ext cx="990600" cy="5334000"/>
          </a:xfrm>
          <a:prstGeom prst="leftBrace">
            <a:avLst>
              <a:gd name="adj1" fmla="val 8333"/>
              <a:gd name="adj2" fmla="val 5438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255E2-0CF3-94D0-8574-FD8A58662C79}"/>
              </a:ext>
            </a:extLst>
          </p:cNvPr>
          <p:cNvSpPr txBox="1"/>
          <p:nvPr/>
        </p:nvSpPr>
        <p:spPr>
          <a:xfrm>
            <a:off x="622306" y="2743200"/>
            <a:ext cx="2359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Scree size</a:t>
            </a:r>
          </a:p>
          <a:p>
            <a:r>
              <a:rPr lang="en-US" dirty="0">
                <a:solidFill>
                  <a:schemeClr val="bg1"/>
                </a:solidFill>
              </a:rPr>
              <a:t>Field Validation</a:t>
            </a:r>
          </a:p>
        </p:txBody>
      </p:sp>
    </p:spTree>
    <p:extLst>
      <p:ext uri="{BB962C8B-B14F-4D97-AF65-F5344CB8AC3E}">
        <p14:creationId xmlns:p14="http://schemas.microsoft.com/office/powerpoint/2010/main" val="352194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Schedule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Create – Screen - 1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96396-82C7-8256-AAE4-B940D723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40220F5C-B4E6-A7FF-C80E-1FB340815B5B}"/>
              </a:ext>
            </a:extLst>
          </p:cNvPr>
          <p:cNvSpPr/>
          <p:nvPr/>
        </p:nvSpPr>
        <p:spPr>
          <a:xfrm flipH="1">
            <a:off x="1524000" y="1219200"/>
            <a:ext cx="990600" cy="1524000"/>
          </a:xfrm>
          <a:prstGeom prst="leftBrace">
            <a:avLst>
              <a:gd name="adj1" fmla="val 8333"/>
              <a:gd name="adj2" fmla="val 54207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43935-F227-A63B-C9E6-8634F26A1DE2}"/>
              </a:ext>
            </a:extLst>
          </p:cNvPr>
          <p:cNvSpPr txBox="1"/>
          <p:nvPr/>
        </p:nvSpPr>
        <p:spPr>
          <a:xfrm>
            <a:off x="-76200" y="1796534"/>
            <a:ext cx="235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 this section</a:t>
            </a:r>
          </a:p>
        </p:txBody>
      </p:sp>
    </p:spTree>
    <p:extLst>
      <p:ext uri="{BB962C8B-B14F-4D97-AF65-F5344CB8AC3E}">
        <p14:creationId xmlns:p14="http://schemas.microsoft.com/office/powerpoint/2010/main" val="64956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07B60F3-333B-C029-7340-85B434B1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358"/>
          <a:stretch/>
        </p:blipFill>
        <p:spPr>
          <a:xfrm>
            <a:off x="0" y="4267200"/>
            <a:ext cx="12344400" cy="236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1A65AA-1E92-01F7-1CE5-3059D3AF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2" b="29239"/>
          <a:stretch/>
        </p:blipFill>
        <p:spPr>
          <a:xfrm>
            <a:off x="0" y="457200"/>
            <a:ext cx="12344400" cy="4038600"/>
          </a:xfrm>
          <a:prstGeom prst="rect">
            <a:avLst/>
          </a:prstGeom>
        </p:spPr>
      </p:pic>
      <p:sp>
        <p:nvSpPr>
          <p:cNvPr id="16" name="Text Box 1">
            <a:extLst>
              <a:ext uri="{FF2B5EF4-FFF2-40B4-BE49-F238E27FC236}">
                <a16:creationId xmlns:a16="http://schemas.microsoft.com/office/drawing/2014/main" id="{24674ABA-CBB1-6F66-C5FD-61880BB0142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Home Screen – Page - 1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1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A0A29-CD27-D1D3-440E-4DAD06BD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Schedule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Create – Screen - 2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37433-9549-9E00-EE3F-C084EDC4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7" t="25752" r="3969" b="67940"/>
          <a:stretch/>
        </p:blipFill>
        <p:spPr>
          <a:xfrm>
            <a:off x="4535023" y="1958779"/>
            <a:ext cx="1820002" cy="27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CD8FF6-06A6-5AC4-92E5-5E7A03627C14}"/>
              </a:ext>
            </a:extLst>
          </p:cNvPr>
          <p:cNvSpPr txBox="1"/>
          <p:nvPr/>
        </p:nvSpPr>
        <p:spPr>
          <a:xfrm>
            <a:off x="4495800" y="1752600"/>
            <a:ext cx="1295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Schedule Valid Hours </a:t>
            </a:r>
            <a:endParaRPr lang="en-US" sz="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B04140-CDAE-807D-6513-B61CEFD96121}"/>
              </a:ext>
            </a:extLst>
          </p:cNvPr>
          <p:cNvSpPr/>
          <p:nvPr/>
        </p:nvSpPr>
        <p:spPr>
          <a:xfrm>
            <a:off x="4486274" y="1731815"/>
            <a:ext cx="2752725" cy="499257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6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Player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Add – Screen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93D7E-893C-7970-AAE0-10913948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8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4AB1B-D476-F9E0-691E-1B507087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19100"/>
            <a:ext cx="12344400" cy="5791200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Schedule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</a:t>
            </a:r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List – Admin Login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8BC6F-4BA7-DB2A-3A6C-AC8F01B4FB98}"/>
              </a:ext>
            </a:extLst>
          </p:cNvPr>
          <p:cNvSpPr txBox="1"/>
          <p:nvPr/>
        </p:nvSpPr>
        <p:spPr>
          <a:xfrm>
            <a:off x="7781925" y="4029075"/>
            <a:ext cx="609614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Launch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4E102-C0B2-ACBC-0D51-7CAFA30C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3659832"/>
            <a:ext cx="5575736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4ED866-5772-015A-2B5C-2A4EADC848E5}"/>
              </a:ext>
            </a:extLst>
          </p:cNvPr>
          <p:cNvSpPr txBox="1"/>
          <p:nvPr/>
        </p:nvSpPr>
        <p:spPr>
          <a:xfrm>
            <a:off x="5181601" y="5082482"/>
            <a:ext cx="167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Shootout / Schedule to be sent to the users  via email / </a:t>
            </a:r>
            <a:r>
              <a:rPr lang="en-US" sz="900" b="1" dirty="0" err="1"/>
              <a:t>sms</a:t>
            </a:r>
            <a:r>
              <a:rPr lang="en-US" sz="900" b="1" dirty="0"/>
              <a:t> / </a:t>
            </a:r>
            <a:r>
              <a:rPr lang="en-US" sz="900" b="1" dirty="0" err="1"/>
              <a:t>whatsapp</a:t>
            </a:r>
            <a:r>
              <a:rPr lang="en-US" sz="900" b="1" dirty="0"/>
              <a:t> to register in the schedule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99CBD66-E313-4A4C-34D9-48CD3FADB871}"/>
              </a:ext>
            </a:extLst>
          </p:cNvPr>
          <p:cNvCxnSpPr>
            <a:cxnSpLocks/>
            <a:stCxn id="6" idx="1"/>
            <a:endCxn id="12" idx="0"/>
          </p:cNvCxnSpPr>
          <p:nvPr/>
        </p:nvCxnSpPr>
        <p:spPr>
          <a:xfrm rot="10800000" flipV="1">
            <a:off x="6019801" y="4144490"/>
            <a:ext cx="1762124" cy="937991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22E6F8C-0742-8D2C-9865-CEB4C98D49B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04798" y="4154016"/>
            <a:ext cx="1147765" cy="792904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230169-1BF0-8E1D-3E33-2A61D539C199}"/>
              </a:ext>
            </a:extLst>
          </p:cNvPr>
          <p:cNvSpPr txBox="1"/>
          <p:nvPr/>
        </p:nvSpPr>
        <p:spPr>
          <a:xfrm>
            <a:off x="152400" y="4946920"/>
            <a:ext cx="2600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When click on the schedule, the complete details  to be shown with users and their status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73E6057-5D58-1545-557A-361E4B550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96422"/>
              </p:ext>
            </p:extLst>
          </p:nvPr>
        </p:nvGraphicFramePr>
        <p:xfrm>
          <a:off x="152400" y="5319431"/>
          <a:ext cx="3429000" cy="1417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5813">
                  <a:extLst>
                    <a:ext uri="{9D8B030D-6E8A-4147-A177-3AD203B41FA5}">
                      <a16:colId xmlns:a16="http://schemas.microsoft.com/office/drawing/2014/main" val="1608902652"/>
                    </a:ext>
                  </a:extLst>
                </a:gridCol>
                <a:gridCol w="1475009">
                  <a:extLst>
                    <a:ext uri="{9D8B030D-6E8A-4147-A177-3AD203B41FA5}">
                      <a16:colId xmlns:a16="http://schemas.microsoft.com/office/drawing/2014/main" val="3665032066"/>
                    </a:ext>
                  </a:extLst>
                </a:gridCol>
                <a:gridCol w="888178">
                  <a:extLst>
                    <a:ext uri="{9D8B030D-6E8A-4147-A177-3AD203B41FA5}">
                      <a16:colId xmlns:a16="http://schemas.microsoft.com/office/drawing/2014/main" val="1759810699"/>
                    </a:ext>
                  </a:extLst>
                </a:gridCol>
              </a:tblGrid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james@abcd.com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2041548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john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john@abcd.com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8077567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robert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robert@abcd.com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1195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michael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michael@abcd.com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8556227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william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william@abcd.com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773-702-1004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161101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david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david@abcd.com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0915368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richard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richard@abcd.com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0750573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charles@abcd.com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773-702-1007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106689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88A3F26-045F-932F-9DAE-CCE8EEF7B34A}"/>
              </a:ext>
            </a:extLst>
          </p:cNvPr>
          <p:cNvSpPr txBox="1"/>
          <p:nvPr/>
        </p:nvSpPr>
        <p:spPr>
          <a:xfrm>
            <a:off x="3662354" y="5316252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Accepted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83CAE-7EE8-7048-9386-CCAFDAD14535}"/>
              </a:ext>
            </a:extLst>
          </p:cNvPr>
          <p:cNvSpPr txBox="1"/>
          <p:nvPr/>
        </p:nvSpPr>
        <p:spPr>
          <a:xfrm>
            <a:off x="3662354" y="5529336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Waiting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5E0C61-C5B3-2F45-2DEA-54E40D85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64" y="3996853"/>
            <a:ext cx="1733550" cy="3143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7EEFFD-5297-870E-CB65-A0286E72A444}"/>
              </a:ext>
            </a:extLst>
          </p:cNvPr>
          <p:cNvSpPr txBox="1"/>
          <p:nvPr/>
        </p:nvSpPr>
        <p:spPr>
          <a:xfrm>
            <a:off x="8467726" y="5431482"/>
            <a:ext cx="159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All users scored to be uploaded via Excel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8489B1C-462B-06AA-D89E-F6817118D0E2}"/>
              </a:ext>
            </a:extLst>
          </p:cNvPr>
          <p:cNvCxnSpPr>
            <a:cxnSpLocks/>
            <a:endCxn id="32" idx="0"/>
          </p:cNvCxnSpPr>
          <p:nvPr/>
        </p:nvCxnSpPr>
        <p:spPr>
          <a:xfrm rot="16200000" flipH="1">
            <a:off x="8612923" y="4778961"/>
            <a:ext cx="1183598" cy="121444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933C72D-D18C-A435-5361-AF3F26C0B41E}"/>
              </a:ext>
            </a:extLst>
          </p:cNvPr>
          <p:cNvCxnSpPr>
            <a:cxnSpLocks/>
          </p:cNvCxnSpPr>
          <p:nvPr/>
        </p:nvCxnSpPr>
        <p:spPr>
          <a:xfrm rot="5400000">
            <a:off x="7466062" y="4968670"/>
            <a:ext cx="1886658" cy="469136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E27881-8562-EEF2-1A82-3010640CAABF}"/>
              </a:ext>
            </a:extLst>
          </p:cNvPr>
          <p:cNvSpPr txBox="1"/>
          <p:nvPr/>
        </p:nvSpPr>
        <p:spPr>
          <a:xfrm>
            <a:off x="7739043" y="6150956"/>
            <a:ext cx="1023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Edit the Schedule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4808F4D-DCB9-929C-F1E3-BBB71BCE22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74891" y="4831563"/>
            <a:ext cx="1817046" cy="776276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11232-0B6A-014B-3DBF-1404D294A76B}"/>
              </a:ext>
            </a:extLst>
          </p:cNvPr>
          <p:cNvSpPr txBox="1"/>
          <p:nvPr/>
        </p:nvSpPr>
        <p:spPr>
          <a:xfrm>
            <a:off x="10059572" y="6112015"/>
            <a:ext cx="1023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Delete the schedule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1F3464D-6E0C-62A4-2CCD-91CF946F41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85710" y="4445619"/>
            <a:ext cx="1171749" cy="776276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A39A7C8-7050-3378-F51A-5C04E07892CB}"/>
              </a:ext>
            </a:extLst>
          </p:cNvPr>
          <p:cNvSpPr txBox="1"/>
          <p:nvPr/>
        </p:nvSpPr>
        <p:spPr>
          <a:xfrm>
            <a:off x="10832274" y="5405865"/>
            <a:ext cx="102395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Accepted :10</a:t>
            </a:r>
          </a:p>
          <a:p>
            <a:r>
              <a:rPr lang="en-US" sz="900" b="1" dirty="0"/>
              <a:t>Rejected :5</a:t>
            </a:r>
          </a:p>
          <a:p>
            <a:r>
              <a:rPr lang="en-US" sz="900" b="1" dirty="0"/>
              <a:t>Optout: 2</a:t>
            </a:r>
          </a:p>
          <a:p>
            <a:r>
              <a:rPr lang="en-US" sz="900" b="1" dirty="0"/>
              <a:t>Waiting List : 8</a:t>
            </a:r>
          </a:p>
          <a:p>
            <a:r>
              <a:rPr lang="en-US" sz="900" b="1" dirty="0"/>
              <a:t>Total Users : 25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14D755-FCE7-6B42-0475-BFB2CCA5B182}"/>
              </a:ext>
            </a:extLst>
          </p:cNvPr>
          <p:cNvSpPr txBox="1"/>
          <p:nvPr/>
        </p:nvSpPr>
        <p:spPr>
          <a:xfrm>
            <a:off x="10134614" y="3969044"/>
            <a:ext cx="833445" cy="3693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Player Summary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99A66-B72C-B002-A3BA-8F8E98C67AB1}"/>
              </a:ext>
            </a:extLst>
          </p:cNvPr>
          <p:cNvSpPr txBox="1"/>
          <p:nvPr/>
        </p:nvSpPr>
        <p:spPr>
          <a:xfrm>
            <a:off x="11081139" y="4013403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Team  Details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0679E59-FBB0-97A9-08F5-9B022733274A}"/>
              </a:ext>
            </a:extLst>
          </p:cNvPr>
          <p:cNvCxnSpPr>
            <a:cxnSpLocks/>
            <a:stCxn id="58" idx="3"/>
            <a:endCxn id="57" idx="0"/>
          </p:cNvCxnSpPr>
          <p:nvPr/>
        </p:nvCxnSpPr>
        <p:spPr>
          <a:xfrm flipV="1">
            <a:off x="6616265" y="3372083"/>
            <a:ext cx="640320" cy="758968"/>
          </a:xfrm>
          <a:prstGeom prst="bentConnector4">
            <a:avLst>
              <a:gd name="adj1" fmla="val 10022"/>
              <a:gd name="adj2" fmla="val 13012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34EB370-8365-8686-3022-29E969A8529A}"/>
              </a:ext>
            </a:extLst>
          </p:cNvPr>
          <p:cNvSpPr txBox="1"/>
          <p:nvPr/>
        </p:nvSpPr>
        <p:spPr>
          <a:xfrm>
            <a:off x="6744605" y="3372083"/>
            <a:ext cx="1023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User Action whether he has to accept / reject / opt out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A8A488-2468-4685-1045-A49658FE832D}"/>
              </a:ext>
            </a:extLst>
          </p:cNvPr>
          <p:cNvSpPr txBox="1"/>
          <p:nvPr/>
        </p:nvSpPr>
        <p:spPr>
          <a:xfrm>
            <a:off x="5782820" y="4015635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User Action</a:t>
            </a:r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B5C2130A-46AF-1791-4B21-A5C73A69F4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95123"/>
              </p:ext>
            </p:extLst>
          </p:nvPr>
        </p:nvGraphicFramePr>
        <p:xfrm>
          <a:off x="4336100" y="268084"/>
          <a:ext cx="5200650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200916" imgH="1914761" progId="Excel.Sheet.12">
                  <p:embed/>
                </p:oleObj>
              </mc:Choice>
              <mc:Fallback>
                <p:oleObj name="Worksheet" r:id="rId5" imgW="5200916" imgH="1914761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5C2130A-46AF-1791-4B21-A5C73A69F4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100" y="268084"/>
                        <a:ext cx="5200650" cy="191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2ED34F2-EA11-88E1-D992-31FA9CB1B48F}"/>
              </a:ext>
            </a:extLst>
          </p:cNvPr>
          <p:cNvCxnSpPr>
            <a:cxnSpLocks/>
            <a:stCxn id="54" idx="0"/>
            <a:endCxn id="62" idx="3"/>
          </p:cNvCxnSpPr>
          <p:nvPr/>
        </p:nvCxnSpPr>
        <p:spPr>
          <a:xfrm rot="16200000" flipV="1">
            <a:off x="9123278" y="1638819"/>
            <a:ext cx="2788057" cy="1961112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5DF4D62-3077-88D7-98BF-009F9AB207E5}"/>
              </a:ext>
            </a:extLst>
          </p:cNvPr>
          <p:cNvSpPr txBox="1"/>
          <p:nvPr/>
        </p:nvSpPr>
        <p:spPr>
          <a:xfrm>
            <a:off x="852330" y="502090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Select Group</a:t>
            </a:r>
          </a:p>
        </p:txBody>
      </p:sp>
    </p:spTree>
    <p:extLst>
      <p:ext uri="{BB962C8B-B14F-4D97-AF65-F5344CB8AC3E}">
        <p14:creationId xmlns:p14="http://schemas.microsoft.com/office/powerpoint/2010/main" val="247642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4AB1B-D476-F9E0-691E-1B507087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83503"/>
          <a:stretch/>
        </p:blipFill>
        <p:spPr>
          <a:xfrm>
            <a:off x="0" y="419100"/>
            <a:ext cx="12344400" cy="369332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Schedule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</a:t>
            </a:r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List – Player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4E102-C0B2-ACBC-0D51-7CAFA30C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77345"/>
            <a:ext cx="7629525" cy="60960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22E6F8C-0742-8D2C-9865-CEB4C98D49B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81000" y="1565395"/>
            <a:ext cx="1071563" cy="699038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230169-1BF0-8E1D-3E33-2A61D539C199}"/>
              </a:ext>
            </a:extLst>
          </p:cNvPr>
          <p:cNvSpPr txBox="1"/>
          <p:nvPr/>
        </p:nvSpPr>
        <p:spPr>
          <a:xfrm>
            <a:off x="152400" y="2264433"/>
            <a:ext cx="2600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When click on the schedule, the complete details  to be shown with users and their status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73E6057-5D58-1545-557A-361E4B5501A9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2636944"/>
          <a:ext cx="3429000" cy="1417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5813">
                  <a:extLst>
                    <a:ext uri="{9D8B030D-6E8A-4147-A177-3AD203B41FA5}">
                      <a16:colId xmlns:a16="http://schemas.microsoft.com/office/drawing/2014/main" val="1608902652"/>
                    </a:ext>
                  </a:extLst>
                </a:gridCol>
                <a:gridCol w="1475009">
                  <a:extLst>
                    <a:ext uri="{9D8B030D-6E8A-4147-A177-3AD203B41FA5}">
                      <a16:colId xmlns:a16="http://schemas.microsoft.com/office/drawing/2014/main" val="3665032066"/>
                    </a:ext>
                  </a:extLst>
                </a:gridCol>
                <a:gridCol w="888178">
                  <a:extLst>
                    <a:ext uri="{9D8B030D-6E8A-4147-A177-3AD203B41FA5}">
                      <a16:colId xmlns:a16="http://schemas.microsoft.com/office/drawing/2014/main" val="1759810699"/>
                    </a:ext>
                  </a:extLst>
                </a:gridCol>
              </a:tblGrid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james@abcd.com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2041548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john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john@abcd.com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8077567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robert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robert@abcd.com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1195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michael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michael@abcd.com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8556227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william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william@abcd.com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773-702-1004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161101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david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david@abcd.com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0915368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richard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richard@abcd.com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0750573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charles@abcd.com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773-702-1007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106689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88A3F26-045F-932F-9DAE-CCE8EEF7B34A}"/>
              </a:ext>
            </a:extLst>
          </p:cNvPr>
          <p:cNvSpPr txBox="1"/>
          <p:nvPr/>
        </p:nvSpPr>
        <p:spPr>
          <a:xfrm>
            <a:off x="3662354" y="2633765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Accepted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83CAE-7EE8-7048-9386-CCAFDAD14535}"/>
              </a:ext>
            </a:extLst>
          </p:cNvPr>
          <p:cNvSpPr txBox="1"/>
          <p:nvPr/>
        </p:nvSpPr>
        <p:spPr>
          <a:xfrm>
            <a:off x="3662354" y="2846849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Waiting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5E0C61-C5B3-2F45-2DEA-54E40D85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74" t="13282" r="34614"/>
          <a:stretch/>
        </p:blipFill>
        <p:spPr>
          <a:xfrm>
            <a:off x="8656129" y="1219200"/>
            <a:ext cx="695354" cy="2725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7EEFFD-5297-870E-CB65-A0286E72A444}"/>
              </a:ext>
            </a:extLst>
          </p:cNvPr>
          <p:cNvSpPr txBox="1"/>
          <p:nvPr/>
        </p:nvSpPr>
        <p:spPr>
          <a:xfrm>
            <a:off x="8467726" y="2748995"/>
            <a:ext cx="159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All users scored to be uploaded via Excel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8489B1C-462B-06AA-D89E-F6817118D0E2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rot="16200000" flipH="1">
            <a:off x="8506017" y="1989567"/>
            <a:ext cx="1257217" cy="261638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933C72D-D18C-A435-5361-AF3F26C0B41E}"/>
              </a:ext>
            </a:extLst>
          </p:cNvPr>
          <p:cNvCxnSpPr>
            <a:cxnSpLocks/>
          </p:cNvCxnSpPr>
          <p:nvPr/>
        </p:nvCxnSpPr>
        <p:spPr>
          <a:xfrm rot="5400000">
            <a:off x="7191980" y="2463660"/>
            <a:ext cx="1983266" cy="17575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E27881-8562-EEF2-1A82-3010640CAABF}"/>
              </a:ext>
            </a:extLst>
          </p:cNvPr>
          <p:cNvSpPr txBox="1"/>
          <p:nvPr/>
        </p:nvSpPr>
        <p:spPr>
          <a:xfrm>
            <a:off x="7739043" y="3468469"/>
            <a:ext cx="1023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User Action whether he has to accept / reject / opt out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E33B72-3076-D2A0-4E10-DDC894090100}"/>
              </a:ext>
            </a:extLst>
          </p:cNvPr>
          <p:cNvSpPr txBox="1"/>
          <p:nvPr/>
        </p:nvSpPr>
        <p:spPr>
          <a:xfrm>
            <a:off x="9465462" y="1216968"/>
            <a:ext cx="833445" cy="3693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Player Summary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1F3464D-6E0C-62A4-2CCD-91CF946F41F7}"/>
              </a:ext>
            </a:extLst>
          </p:cNvPr>
          <p:cNvCxnSpPr>
            <a:cxnSpLocks/>
            <a:stCxn id="48" idx="2"/>
          </p:cNvCxnSpPr>
          <p:nvPr/>
        </p:nvCxnSpPr>
        <p:spPr>
          <a:xfrm rot="16200000" flipH="1">
            <a:off x="9725621" y="1742864"/>
            <a:ext cx="1021512" cy="708384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A39A7C8-7050-3378-F51A-5C04E07892CB}"/>
              </a:ext>
            </a:extLst>
          </p:cNvPr>
          <p:cNvSpPr txBox="1"/>
          <p:nvPr/>
        </p:nvSpPr>
        <p:spPr>
          <a:xfrm>
            <a:off x="10163122" y="2594047"/>
            <a:ext cx="102395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Accepted :10</a:t>
            </a:r>
          </a:p>
          <a:p>
            <a:r>
              <a:rPr lang="en-US" sz="900" b="1" dirty="0"/>
              <a:t>Rejected :5</a:t>
            </a:r>
          </a:p>
          <a:p>
            <a:r>
              <a:rPr lang="en-US" sz="900" b="1" dirty="0"/>
              <a:t>Optout: 2</a:t>
            </a:r>
          </a:p>
          <a:p>
            <a:r>
              <a:rPr lang="en-US" sz="900" b="1" dirty="0"/>
              <a:t>Waiting List : 8</a:t>
            </a:r>
          </a:p>
          <a:p>
            <a:r>
              <a:rPr lang="en-US" sz="900" b="1" dirty="0"/>
              <a:t>Total Users : 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0B54E-FF83-10FF-5490-01C78730EA98}"/>
              </a:ext>
            </a:extLst>
          </p:cNvPr>
          <p:cNvSpPr txBox="1"/>
          <p:nvPr/>
        </p:nvSpPr>
        <p:spPr>
          <a:xfrm>
            <a:off x="7734579" y="1226782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User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5AABF-1D6E-06F7-B280-816018CA2654}"/>
              </a:ext>
            </a:extLst>
          </p:cNvPr>
          <p:cNvSpPr txBox="1"/>
          <p:nvPr/>
        </p:nvSpPr>
        <p:spPr>
          <a:xfrm>
            <a:off x="10498924" y="1216968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Team  Details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347D5E8-C8D7-EFA5-1746-71B70008B6E9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9924125" y="2439322"/>
            <a:ext cx="2938824" cy="955780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C01874-3981-D03B-99CE-AD6409B677DD}"/>
              </a:ext>
            </a:extLst>
          </p:cNvPr>
          <p:cNvSpPr txBox="1"/>
          <p:nvPr/>
        </p:nvSpPr>
        <p:spPr>
          <a:xfrm>
            <a:off x="9003806" y="4363541"/>
            <a:ext cx="20836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Accepted :10</a:t>
            </a:r>
          </a:p>
          <a:p>
            <a:r>
              <a:rPr lang="en-US" sz="900" b="1" dirty="0"/>
              <a:t>Rejected :5</a:t>
            </a:r>
          </a:p>
          <a:p>
            <a:r>
              <a:rPr lang="en-US" sz="900" b="1" dirty="0"/>
              <a:t>Optout: 2</a:t>
            </a:r>
          </a:p>
          <a:p>
            <a:r>
              <a:rPr lang="en-US" sz="900" b="1" dirty="0"/>
              <a:t>Waiting List : 8</a:t>
            </a:r>
          </a:p>
          <a:p>
            <a:r>
              <a:rPr lang="en-US" sz="900" b="1" dirty="0"/>
              <a:t>Total Users : 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5E1E8-F276-1DC7-5A9F-9D956026446C}"/>
              </a:ext>
            </a:extLst>
          </p:cNvPr>
          <p:cNvSpPr txBox="1"/>
          <p:nvPr/>
        </p:nvSpPr>
        <p:spPr>
          <a:xfrm>
            <a:off x="852330" y="502090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Select Group</a:t>
            </a:r>
          </a:p>
        </p:txBody>
      </p:sp>
    </p:spTree>
    <p:extLst>
      <p:ext uri="{BB962C8B-B14F-4D97-AF65-F5344CB8AC3E}">
        <p14:creationId xmlns:p14="http://schemas.microsoft.com/office/powerpoint/2010/main" val="100246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4AB1B-D476-F9E0-691E-1B507087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83503"/>
          <a:stretch/>
        </p:blipFill>
        <p:spPr>
          <a:xfrm>
            <a:off x="0" y="419100"/>
            <a:ext cx="12344400" cy="369332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Schedule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– </a:t>
            </a:r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List – All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4E102-C0B2-ACBC-0D51-7CAFA30C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7629525" cy="60960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22E6F8C-0742-8D2C-9865-CEB4C98D49B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81000" y="1807250"/>
            <a:ext cx="1071563" cy="699038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230169-1BF0-8E1D-3E33-2A61D539C199}"/>
              </a:ext>
            </a:extLst>
          </p:cNvPr>
          <p:cNvSpPr txBox="1"/>
          <p:nvPr/>
        </p:nvSpPr>
        <p:spPr>
          <a:xfrm>
            <a:off x="152400" y="2506288"/>
            <a:ext cx="2600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When click on the schedule, the complete details  to be shown with users and their status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73E6057-5D58-1545-557A-361E4B550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047863"/>
              </p:ext>
            </p:extLst>
          </p:nvPr>
        </p:nvGraphicFramePr>
        <p:xfrm>
          <a:off x="152400" y="2878799"/>
          <a:ext cx="3429000" cy="1417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5813">
                  <a:extLst>
                    <a:ext uri="{9D8B030D-6E8A-4147-A177-3AD203B41FA5}">
                      <a16:colId xmlns:a16="http://schemas.microsoft.com/office/drawing/2014/main" val="1608902652"/>
                    </a:ext>
                  </a:extLst>
                </a:gridCol>
                <a:gridCol w="1475009">
                  <a:extLst>
                    <a:ext uri="{9D8B030D-6E8A-4147-A177-3AD203B41FA5}">
                      <a16:colId xmlns:a16="http://schemas.microsoft.com/office/drawing/2014/main" val="3665032066"/>
                    </a:ext>
                  </a:extLst>
                </a:gridCol>
                <a:gridCol w="888178">
                  <a:extLst>
                    <a:ext uri="{9D8B030D-6E8A-4147-A177-3AD203B41FA5}">
                      <a16:colId xmlns:a16="http://schemas.microsoft.com/office/drawing/2014/main" val="1759810699"/>
                    </a:ext>
                  </a:extLst>
                </a:gridCol>
              </a:tblGrid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james@abcd.com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2041548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john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john@abcd.com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8077567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robert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robert@abcd.com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1195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michael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michael@abcd.com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8556227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william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william@abcd.com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773-702-1004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161101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david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david@abcd.com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0915368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richard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richard@abcd.com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773-702-1006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0750573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charles@abcd.com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773-702-1007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106689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88A3F26-045F-932F-9DAE-CCE8EEF7B34A}"/>
              </a:ext>
            </a:extLst>
          </p:cNvPr>
          <p:cNvSpPr txBox="1"/>
          <p:nvPr/>
        </p:nvSpPr>
        <p:spPr>
          <a:xfrm>
            <a:off x="3662354" y="2875620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Accepted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83CAE-7EE8-7048-9386-CCAFDAD14535}"/>
              </a:ext>
            </a:extLst>
          </p:cNvPr>
          <p:cNvSpPr txBox="1"/>
          <p:nvPr/>
        </p:nvSpPr>
        <p:spPr>
          <a:xfrm>
            <a:off x="3662354" y="3088704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Waiting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5E0C61-C5B3-2F45-2DEA-54E40D85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74" t="13282" r="34614"/>
          <a:stretch/>
        </p:blipFill>
        <p:spPr>
          <a:xfrm>
            <a:off x="8656129" y="1461055"/>
            <a:ext cx="695354" cy="2725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7EEFFD-5297-870E-CB65-A0286E72A444}"/>
              </a:ext>
            </a:extLst>
          </p:cNvPr>
          <p:cNvSpPr txBox="1"/>
          <p:nvPr/>
        </p:nvSpPr>
        <p:spPr>
          <a:xfrm>
            <a:off x="8467726" y="2990850"/>
            <a:ext cx="159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All users scored to be uploaded via Excel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8489B1C-462B-06AA-D89E-F6817118D0E2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rot="16200000" flipH="1">
            <a:off x="8506017" y="2231422"/>
            <a:ext cx="1257217" cy="261638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933C72D-D18C-A435-5361-AF3F26C0B41E}"/>
              </a:ext>
            </a:extLst>
          </p:cNvPr>
          <p:cNvCxnSpPr>
            <a:cxnSpLocks/>
          </p:cNvCxnSpPr>
          <p:nvPr/>
        </p:nvCxnSpPr>
        <p:spPr>
          <a:xfrm rot="5400000">
            <a:off x="7191980" y="2705515"/>
            <a:ext cx="1983266" cy="17575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E27881-8562-EEF2-1A82-3010640CAABF}"/>
              </a:ext>
            </a:extLst>
          </p:cNvPr>
          <p:cNvSpPr txBox="1"/>
          <p:nvPr/>
        </p:nvSpPr>
        <p:spPr>
          <a:xfrm>
            <a:off x="7739043" y="3710324"/>
            <a:ext cx="1023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User Action whether he has to accept / reject / opt out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E33B72-3076-D2A0-4E10-DDC894090100}"/>
              </a:ext>
            </a:extLst>
          </p:cNvPr>
          <p:cNvSpPr txBox="1"/>
          <p:nvPr/>
        </p:nvSpPr>
        <p:spPr>
          <a:xfrm>
            <a:off x="9465462" y="1458823"/>
            <a:ext cx="833445" cy="3693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Player Summary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1F3464D-6E0C-62A4-2CCD-91CF946F41F7}"/>
              </a:ext>
            </a:extLst>
          </p:cNvPr>
          <p:cNvCxnSpPr>
            <a:cxnSpLocks/>
            <a:stCxn id="48" idx="2"/>
          </p:cNvCxnSpPr>
          <p:nvPr/>
        </p:nvCxnSpPr>
        <p:spPr>
          <a:xfrm rot="16200000" flipH="1">
            <a:off x="9725621" y="1984719"/>
            <a:ext cx="1021512" cy="708384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A39A7C8-7050-3378-F51A-5C04E07892CB}"/>
              </a:ext>
            </a:extLst>
          </p:cNvPr>
          <p:cNvSpPr txBox="1"/>
          <p:nvPr/>
        </p:nvSpPr>
        <p:spPr>
          <a:xfrm>
            <a:off x="10163122" y="2835902"/>
            <a:ext cx="102395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Accepted :10</a:t>
            </a:r>
          </a:p>
          <a:p>
            <a:r>
              <a:rPr lang="en-US" sz="900" b="1" dirty="0"/>
              <a:t>Rejected :5</a:t>
            </a:r>
          </a:p>
          <a:p>
            <a:r>
              <a:rPr lang="en-US" sz="900" b="1" dirty="0"/>
              <a:t>Optout: 2</a:t>
            </a:r>
          </a:p>
          <a:p>
            <a:r>
              <a:rPr lang="en-US" sz="900" b="1" dirty="0"/>
              <a:t>Waiting List : 8</a:t>
            </a:r>
          </a:p>
          <a:p>
            <a:r>
              <a:rPr lang="en-US" sz="900" b="1" dirty="0"/>
              <a:t>Total Users : 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0B54E-FF83-10FF-5490-01C78730EA98}"/>
              </a:ext>
            </a:extLst>
          </p:cNvPr>
          <p:cNvSpPr txBox="1"/>
          <p:nvPr/>
        </p:nvSpPr>
        <p:spPr>
          <a:xfrm>
            <a:off x="7734579" y="1468637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User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5AABF-1D6E-06F7-B280-816018CA2654}"/>
              </a:ext>
            </a:extLst>
          </p:cNvPr>
          <p:cNvSpPr txBox="1"/>
          <p:nvPr/>
        </p:nvSpPr>
        <p:spPr>
          <a:xfrm>
            <a:off x="10498924" y="1458823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Team  Details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347D5E8-C8D7-EFA5-1746-71B70008B6E9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0375340" y="3132392"/>
            <a:ext cx="2938824" cy="53350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C01874-3981-D03B-99CE-AD6409B677DD}"/>
              </a:ext>
            </a:extLst>
          </p:cNvPr>
          <p:cNvSpPr txBox="1"/>
          <p:nvPr/>
        </p:nvSpPr>
        <p:spPr>
          <a:xfrm>
            <a:off x="9003806" y="4605396"/>
            <a:ext cx="20836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Accepted :10</a:t>
            </a:r>
          </a:p>
          <a:p>
            <a:r>
              <a:rPr lang="en-US" sz="900" b="1" dirty="0"/>
              <a:t>Rejected :5</a:t>
            </a:r>
          </a:p>
          <a:p>
            <a:r>
              <a:rPr lang="en-US" sz="900" b="1" dirty="0"/>
              <a:t>Optout: 2</a:t>
            </a:r>
          </a:p>
          <a:p>
            <a:r>
              <a:rPr lang="en-US" sz="900" b="1" dirty="0"/>
              <a:t>Waiting List : 8</a:t>
            </a:r>
          </a:p>
          <a:p>
            <a:r>
              <a:rPr lang="en-US" sz="900" b="1" dirty="0"/>
              <a:t>Total Users : 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5E9BB-0D8C-79F4-7D3A-522CBEC7CD6A}"/>
              </a:ext>
            </a:extLst>
          </p:cNvPr>
          <p:cNvSpPr txBox="1"/>
          <p:nvPr/>
        </p:nvSpPr>
        <p:spPr>
          <a:xfrm>
            <a:off x="852330" y="502090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Select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3F750-B48F-2929-6A6D-A5EB359F4E3E}"/>
              </a:ext>
            </a:extLst>
          </p:cNvPr>
          <p:cNvSpPr txBox="1"/>
          <p:nvPr/>
        </p:nvSpPr>
        <p:spPr>
          <a:xfrm>
            <a:off x="11401354" y="1458823"/>
            <a:ext cx="833445" cy="230832"/>
          </a:xfrm>
          <a:prstGeom prst="rect">
            <a:avLst/>
          </a:prstGeom>
          <a:solidFill>
            <a:srgbClr val="0D6EF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F1BFD-ED60-E1A8-5DB2-B7C7873F66C7}"/>
              </a:ext>
            </a:extLst>
          </p:cNvPr>
          <p:cNvSpPr txBox="1"/>
          <p:nvPr/>
        </p:nvSpPr>
        <p:spPr>
          <a:xfrm>
            <a:off x="11355675" y="4595200"/>
            <a:ext cx="9696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Request to be sent other users.</a:t>
            </a:r>
          </a:p>
        </p:txBody>
      </p:sp>
    </p:spTree>
    <p:extLst>
      <p:ext uri="{BB962C8B-B14F-4D97-AF65-F5344CB8AC3E}">
        <p14:creationId xmlns:p14="http://schemas.microsoft.com/office/powerpoint/2010/main" val="176015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ACBDB-4A5A-F41C-3B38-28A82DE5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74"/>
          <a:stretch/>
        </p:blipFill>
        <p:spPr>
          <a:xfrm>
            <a:off x="0" y="457200"/>
            <a:ext cx="12344400" cy="5821021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D9CBE962-3A16-8D65-8D01-0373F4E137CF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Home Screen – Page - 2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4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57C0F-E736-02A8-BC91-D72544BB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344400" cy="5840915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Login - Screen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6ABBA-F54C-40E4-A9A3-FCDAEC0CC3F1}"/>
              </a:ext>
            </a:extLst>
          </p:cNvPr>
          <p:cNvSpPr/>
          <p:nvPr/>
        </p:nvSpPr>
        <p:spPr>
          <a:xfrm>
            <a:off x="4876800" y="2362200"/>
            <a:ext cx="2590800" cy="298118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93F634D-BFD9-BCB0-A0BC-A1C9AF57B426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 flipH="1" flipV="1">
            <a:off x="5806523" y="618242"/>
            <a:ext cx="2407753" cy="1676400"/>
          </a:xfrm>
          <a:prstGeom prst="bentConnector4">
            <a:avLst>
              <a:gd name="adj1" fmla="val -9494"/>
              <a:gd name="adj2" fmla="val 88636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67C3E1-A683-AA17-A0BC-790A534A672A}"/>
              </a:ext>
            </a:extLst>
          </p:cNvPr>
          <p:cNvSpPr txBox="1"/>
          <p:nvPr/>
        </p:nvSpPr>
        <p:spPr>
          <a:xfrm>
            <a:off x="7848600" y="114065"/>
            <a:ext cx="972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Remove this</a:t>
            </a:r>
          </a:p>
        </p:txBody>
      </p:sp>
    </p:spTree>
    <p:extLst>
      <p:ext uri="{BB962C8B-B14F-4D97-AF65-F5344CB8AC3E}">
        <p14:creationId xmlns:p14="http://schemas.microsoft.com/office/powerpoint/2010/main" val="4181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User Register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 - Screen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F8970-5742-91FB-FDA8-CFF4AD460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379"/>
            <a:ext cx="12344400" cy="59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>
            <a:extLst>
              <a:ext uri="{FF2B5EF4-FFF2-40B4-BE49-F238E27FC236}">
                <a16:creationId xmlns:a16="http://schemas.microsoft.com/office/drawing/2014/main" id="{C011EF34-4528-B4EB-C575-3ABD6D348E4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Club League - Group </a:t>
            </a:r>
            <a:r>
              <a:rPr lang="en-US" b="1" kern="100" cap="small" spc="200" dirty="0">
                <a:solidFill>
                  <a:srgbClr val="0E1F48"/>
                </a:solidFill>
                <a:effectLst/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- Screen</a:t>
            </a:r>
            <a:endParaRPr lang="en-US" b="1" kern="100" cap="small" spc="200" dirty="0">
              <a:solidFill>
                <a:srgbClr val="0E1F48"/>
              </a:solidFill>
              <a:latin typeface="Arial" panose="020B0604020202020204" pitchFamily="34" charset="0"/>
              <a:ea typeface="Candara" panose="020E0502030303020204" pitchFamily="34" charset="0"/>
              <a:cs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9D7B9-F8B0-70A2-FBFD-DA4EFB84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276"/>
            <a:ext cx="12344400" cy="58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5C2E6-A8C9-E2CC-312E-4B7A5322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b="4445"/>
          <a:stretch/>
        </p:blipFill>
        <p:spPr>
          <a:xfrm>
            <a:off x="0" y="457200"/>
            <a:ext cx="12344400" cy="5791200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1A335426-F4EA-41F8-9DF7-0D0F87701C62}"/>
              </a:ext>
            </a:extLst>
          </p:cNvPr>
          <p:cNvSpPr txBox="1"/>
          <p:nvPr/>
        </p:nvSpPr>
        <p:spPr>
          <a:xfrm>
            <a:off x="0" y="0"/>
            <a:ext cx="12344400" cy="3249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kern="100" cap="small" spc="200" dirty="0">
                <a:solidFill>
                  <a:srgbClr val="0E1F48"/>
                </a:solidFill>
                <a:latin typeface="Arial" panose="020B0604020202020204" pitchFamily="34" charset="0"/>
                <a:ea typeface="Candara" panose="020E0502030303020204" pitchFamily="34" charset="0"/>
                <a:cs typeface="Candara" panose="020E0502030303020204" pitchFamily="34" charset="0"/>
              </a:rPr>
              <a:t>Update - 01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97F7E7-4015-70F9-AF6B-D6F8E22CA5C5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533400" y="651042"/>
            <a:ext cx="304800" cy="3952380"/>
          </a:xfrm>
          <a:prstGeom prst="bentConnector4">
            <a:avLst>
              <a:gd name="adj1" fmla="val -75000"/>
              <a:gd name="adj2" fmla="val 52368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0FB861-870C-E276-B89A-6610DD091D0B}"/>
              </a:ext>
            </a:extLst>
          </p:cNvPr>
          <p:cNvSpPr txBox="1"/>
          <p:nvPr/>
        </p:nvSpPr>
        <p:spPr>
          <a:xfrm>
            <a:off x="0" y="4610104"/>
            <a:ext cx="994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Logo Missing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5A4D6-5725-1475-61C6-CCEA971362BE}"/>
              </a:ext>
            </a:extLst>
          </p:cNvPr>
          <p:cNvSpPr/>
          <p:nvPr/>
        </p:nvSpPr>
        <p:spPr>
          <a:xfrm>
            <a:off x="0" y="463883"/>
            <a:ext cx="838200" cy="374318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F22AE-8CC9-F9B4-0158-00962B341B18}"/>
              </a:ext>
            </a:extLst>
          </p:cNvPr>
          <p:cNvSpPr/>
          <p:nvPr/>
        </p:nvSpPr>
        <p:spPr>
          <a:xfrm>
            <a:off x="11201400" y="916036"/>
            <a:ext cx="1066800" cy="18938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2DF49BB-FAAA-0012-12FC-C8DDBAC57F44}"/>
              </a:ext>
            </a:extLst>
          </p:cNvPr>
          <p:cNvCxnSpPr>
            <a:cxnSpLocks/>
            <a:stCxn id="45" idx="1"/>
            <a:endCxn id="48" idx="0"/>
          </p:cNvCxnSpPr>
          <p:nvPr/>
        </p:nvCxnSpPr>
        <p:spPr>
          <a:xfrm rot="10800000" flipV="1">
            <a:off x="9938983" y="1200110"/>
            <a:ext cx="1266576" cy="2571401"/>
          </a:xfrm>
          <a:prstGeom prst="bentConnector2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F8E3D9D-8D75-6F9F-A503-52AE27E35B6B}"/>
              </a:ext>
            </a:extLst>
          </p:cNvPr>
          <p:cNvSpPr/>
          <p:nvPr/>
        </p:nvSpPr>
        <p:spPr>
          <a:xfrm>
            <a:off x="11205559" y="1105419"/>
            <a:ext cx="1066800" cy="18938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E317AF-14C9-AEE6-080D-B714B8BFAC75}"/>
              </a:ext>
            </a:extLst>
          </p:cNvPr>
          <p:cNvSpPr txBox="1"/>
          <p:nvPr/>
        </p:nvSpPr>
        <p:spPr>
          <a:xfrm>
            <a:off x="9209966" y="3771512"/>
            <a:ext cx="145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Change Password Functionality to be included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627BD2-8937-08B9-06F6-19D78BDE2110}"/>
              </a:ext>
            </a:extLst>
          </p:cNvPr>
          <p:cNvGrpSpPr/>
          <p:nvPr/>
        </p:nvGrpSpPr>
        <p:grpSpPr>
          <a:xfrm>
            <a:off x="6324600" y="485237"/>
            <a:ext cx="5586289" cy="5735126"/>
            <a:chOff x="7848600" y="1295400"/>
            <a:chExt cx="5586289" cy="5735126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7DDDE743-2545-8C7D-76ED-0FE1CB1F8C4E}"/>
                </a:ext>
              </a:extLst>
            </p:cNvPr>
            <p:cNvCxnSpPr>
              <a:cxnSpLocks/>
              <a:stCxn id="20" idx="1"/>
              <a:endCxn id="26" idx="0"/>
            </p:cNvCxnSpPr>
            <p:nvPr/>
          </p:nvCxnSpPr>
          <p:spPr>
            <a:xfrm rot="10800000">
              <a:off x="8818731" y="1295400"/>
              <a:ext cx="4616158" cy="421254"/>
            </a:xfrm>
            <a:prstGeom prst="bentConnector4">
              <a:avLst>
                <a:gd name="adj1" fmla="val 39492"/>
                <a:gd name="adj2" fmla="val 154267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19E1EE9-2839-CF0A-904C-7FE050C7F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2894"/>
            <a:stretch/>
          </p:blipFill>
          <p:spPr>
            <a:xfrm>
              <a:off x="7848600" y="1295400"/>
              <a:ext cx="1940262" cy="2895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26180AD-66C8-BBFC-6B05-98E7FB43B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7106"/>
            <a:stretch/>
          </p:blipFill>
          <p:spPr>
            <a:xfrm>
              <a:off x="7906992" y="6601901"/>
              <a:ext cx="1843116" cy="4286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5585396-0FEC-7B00-2F45-4E6BBB2F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27" t="25752" r="3969" b="67940"/>
            <a:stretch/>
          </p:blipFill>
          <p:spPr>
            <a:xfrm>
              <a:off x="7926042" y="4909306"/>
              <a:ext cx="1814541" cy="27229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542EB5-C5CD-EE20-A5A3-373B21C3846A}"/>
                </a:ext>
              </a:extLst>
            </p:cNvPr>
            <p:cNvSpPr txBox="1"/>
            <p:nvPr/>
          </p:nvSpPr>
          <p:spPr>
            <a:xfrm>
              <a:off x="7871833" y="4723579"/>
              <a:ext cx="14001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/>
              </a:lvl1pPr>
            </a:lstStyle>
            <a:p>
              <a:r>
                <a:rPr lang="en-US" dirty="0"/>
                <a:t>Age (Optional)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125A69-C080-70D4-7582-B2BE41D01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27" t="25752" r="3969" b="67940"/>
            <a:stretch/>
          </p:blipFill>
          <p:spPr>
            <a:xfrm>
              <a:off x="7911056" y="4452106"/>
              <a:ext cx="1820002" cy="27229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69315C-4CF4-71B3-4E95-EE051160CF09}"/>
                </a:ext>
              </a:extLst>
            </p:cNvPr>
            <p:cNvSpPr txBox="1"/>
            <p:nvPr/>
          </p:nvSpPr>
          <p:spPr>
            <a:xfrm>
              <a:off x="7871833" y="4245927"/>
              <a:ext cx="8666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Date Of </a:t>
              </a:r>
              <a:r>
                <a:rPr lang="en-US" sz="800" dirty="0"/>
                <a:t>Birth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E3E350-ECA3-C83E-1260-0744CB3D2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27" t="25752" r="3969" b="67940"/>
            <a:stretch/>
          </p:blipFill>
          <p:spPr>
            <a:xfrm>
              <a:off x="7926042" y="5257799"/>
              <a:ext cx="1814541" cy="49948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EB14B9-B6CB-6ACD-3662-7EA82148CC98}"/>
                </a:ext>
              </a:extLst>
            </p:cNvPr>
            <p:cNvSpPr txBox="1"/>
            <p:nvPr/>
          </p:nvSpPr>
          <p:spPr>
            <a:xfrm>
              <a:off x="7872956" y="5105399"/>
              <a:ext cx="14001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/>
              </a:lvl1pPr>
            </a:lstStyle>
            <a:p>
              <a:r>
                <a:rPr lang="en-US" dirty="0"/>
                <a:t>Address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0F6725-6104-AE2F-E0A9-684DB1B2B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27" t="25752" r="3969" b="67940"/>
            <a:stretch/>
          </p:blipFill>
          <p:spPr>
            <a:xfrm>
              <a:off x="7963488" y="5951279"/>
              <a:ext cx="1820002" cy="27229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BF6CD4-7AC1-7FBE-5A9F-CF9C2FB8D494}"/>
                </a:ext>
              </a:extLst>
            </p:cNvPr>
            <p:cNvSpPr txBox="1"/>
            <p:nvPr/>
          </p:nvSpPr>
          <p:spPr>
            <a:xfrm>
              <a:off x="7897467" y="5733325"/>
              <a:ext cx="8666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Map  Location</a:t>
              </a:r>
              <a:endParaRPr lang="en-US" sz="800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91C4DA1-2941-1956-E8BA-76AB0749E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27" t="25752" r="3969" b="67940"/>
            <a:stretch/>
          </p:blipFill>
          <p:spPr>
            <a:xfrm>
              <a:off x="7939631" y="6467172"/>
              <a:ext cx="1820002" cy="272293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524BF4-EE42-D26D-AB24-3FB4BD3CB760}"/>
                </a:ext>
              </a:extLst>
            </p:cNvPr>
            <p:cNvSpPr txBox="1"/>
            <p:nvPr/>
          </p:nvSpPr>
          <p:spPr>
            <a:xfrm>
              <a:off x="7911056" y="6231076"/>
              <a:ext cx="8666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Profile Picture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613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C75DDC-DD9F-1F49-2167-B69A742FBC1E}"/>
              </a:ext>
            </a:extLst>
          </p:cNvPr>
          <p:cNvSpPr txBox="1"/>
          <p:nvPr/>
        </p:nvSpPr>
        <p:spPr>
          <a:xfrm>
            <a:off x="2193774" y="1047551"/>
            <a:ext cx="1180730" cy="943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Group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Schedule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Court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F03DDA4-8F66-29EB-5EB0-01711881A4A6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2614425" y="652793"/>
            <a:ext cx="564472" cy="225044"/>
          </a:xfrm>
          <a:prstGeom prst="bentConnector3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35296A-7BAA-5265-4BC6-C2277BC916AE}"/>
              </a:ext>
            </a:extLst>
          </p:cNvPr>
          <p:cNvSpPr txBox="1"/>
          <p:nvPr/>
        </p:nvSpPr>
        <p:spPr>
          <a:xfrm>
            <a:off x="3599548" y="1047551"/>
            <a:ext cx="1180730" cy="943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Group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Schedule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Court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7989B7A-CF2B-006C-37CE-78C102AF103D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4020199" y="652793"/>
            <a:ext cx="564472" cy="225044"/>
          </a:xfrm>
          <a:prstGeom prst="bentConnector3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36B0C3-4E2F-A321-EC76-F11FCEA8CC17}"/>
              </a:ext>
            </a:extLst>
          </p:cNvPr>
          <p:cNvSpPr txBox="1"/>
          <p:nvPr/>
        </p:nvSpPr>
        <p:spPr>
          <a:xfrm>
            <a:off x="4919390" y="1047551"/>
            <a:ext cx="1180730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Connect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Chat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Schedule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b="1" dirty="0"/>
              <a:t>Court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6CEE73B-F8E4-4196-BB1A-90DAD9F01C9D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5157963" y="695759"/>
            <a:ext cx="564472" cy="139112"/>
          </a:xfrm>
          <a:prstGeom prst="bentConnector3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86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D0CF0-3B10-44CB-F234-8186D1A50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17" b="29581"/>
          <a:stretch/>
        </p:blipFill>
        <p:spPr>
          <a:xfrm>
            <a:off x="128462" y="884435"/>
            <a:ext cx="11851689" cy="2998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A2814-721E-D71B-2D5D-70693D4EA23A}"/>
              </a:ext>
            </a:extLst>
          </p:cNvPr>
          <p:cNvSpPr txBox="1"/>
          <p:nvPr/>
        </p:nvSpPr>
        <p:spPr>
          <a:xfrm>
            <a:off x="1195793" y="4474348"/>
            <a:ext cx="7891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View Group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4C2AACA-29B0-E784-4B36-17548FACE174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1539049" y="3691143"/>
            <a:ext cx="834502" cy="731908"/>
          </a:xfrm>
          <a:prstGeom prst="bentConnector3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44F292F-5824-F048-2371-20FC270408A3}"/>
              </a:ext>
            </a:extLst>
          </p:cNvPr>
          <p:cNvCxnSpPr>
            <a:cxnSpLocks/>
          </p:cNvCxnSpPr>
          <p:nvPr/>
        </p:nvCxnSpPr>
        <p:spPr>
          <a:xfrm rot="5400000">
            <a:off x="1674181" y="3950565"/>
            <a:ext cx="1198486" cy="577050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950D16-F331-3408-7AB9-4E5E3742A5AB}"/>
              </a:ext>
            </a:extLst>
          </p:cNvPr>
          <p:cNvSpPr txBox="1"/>
          <p:nvPr/>
        </p:nvSpPr>
        <p:spPr>
          <a:xfrm>
            <a:off x="1403916" y="4847203"/>
            <a:ext cx="128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Add / Remove / View  Players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059164-3BE1-6B78-A76B-0D946B4FAF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83885" y="4074344"/>
            <a:ext cx="941057" cy="89783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D5DD07-4143-AFE0-1586-0360526F5A9C}"/>
              </a:ext>
            </a:extLst>
          </p:cNvPr>
          <p:cNvSpPr txBox="1"/>
          <p:nvPr/>
        </p:nvSpPr>
        <p:spPr>
          <a:xfrm>
            <a:off x="2561949" y="4545360"/>
            <a:ext cx="7891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Edit Group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8E4753-2A9D-0348-541A-997F82ED6514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2676178" y="4035234"/>
            <a:ext cx="1176134" cy="430065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6CC715-57D9-B050-8944-9E5353EB7AAD}"/>
              </a:ext>
            </a:extLst>
          </p:cNvPr>
          <p:cNvSpPr txBox="1"/>
          <p:nvPr/>
        </p:nvSpPr>
        <p:spPr>
          <a:xfrm>
            <a:off x="3049214" y="4838333"/>
            <a:ext cx="8601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Delete Group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D8F5-4ADD-C3BF-F55F-CDFFD7ED3A3D}"/>
              </a:ext>
            </a:extLst>
          </p:cNvPr>
          <p:cNvSpPr txBox="1"/>
          <p:nvPr/>
        </p:nvSpPr>
        <p:spPr>
          <a:xfrm>
            <a:off x="3168558" y="3446756"/>
            <a:ext cx="61558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Schedule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0301864-1FCE-DB50-5F9D-950E55350C90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rot="16200000" flipH="1">
            <a:off x="3763213" y="3375336"/>
            <a:ext cx="812148" cy="1385877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2308D79-B29D-2D19-85B5-DDCD354B9220}"/>
              </a:ext>
            </a:extLst>
          </p:cNvPr>
          <p:cNvSpPr txBox="1"/>
          <p:nvPr/>
        </p:nvSpPr>
        <p:spPr>
          <a:xfrm>
            <a:off x="4002054" y="4474349"/>
            <a:ext cx="172034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Create / Edit / View / Delete</a:t>
            </a:r>
          </a:p>
          <a:p>
            <a:pPr algn="ctr"/>
            <a:r>
              <a:rPr lang="en-US" sz="900" b="1" dirty="0"/>
              <a:t> </a:t>
            </a:r>
          </a:p>
          <a:p>
            <a:pPr algn="ctr"/>
            <a:r>
              <a:rPr lang="en-US" sz="900" b="1" dirty="0"/>
              <a:t>Schedule / Shootout</a:t>
            </a:r>
          </a:p>
        </p:txBody>
      </p:sp>
    </p:spTree>
    <p:extLst>
      <p:ext uri="{BB962C8B-B14F-4D97-AF65-F5344CB8AC3E}">
        <p14:creationId xmlns:p14="http://schemas.microsoft.com/office/powerpoint/2010/main" val="3696774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16365</TotalTime>
  <Words>703</Words>
  <Application>Microsoft Office PowerPoint</Application>
  <PresentationFormat>Custom</PresentationFormat>
  <Paragraphs>200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Narrow</vt:lpstr>
      <vt:lpstr>Arial</vt:lpstr>
      <vt:lpstr>Calibri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RAGAN INDUSTRIES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 Competencies</dc:title>
  <dc:creator>Ramesh Ganesan</dc:creator>
  <cp:lastModifiedBy>Ramesh Ganesan</cp:lastModifiedBy>
  <cp:revision>1840</cp:revision>
  <cp:lastPrinted>2021-03-08T11:07:42Z</cp:lastPrinted>
  <dcterms:created xsi:type="dcterms:W3CDTF">2017-09-18T03:37:54Z</dcterms:created>
  <dcterms:modified xsi:type="dcterms:W3CDTF">2024-09-21T12:08:55Z</dcterms:modified>
</cp:coreProperties>
</file>